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Relationship Id="rId3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828800" y="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/>
            </a:pPr>
            <a:r>
              <a:t>Simple Title 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91440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/>
            </a:pPr>
            <a:r>
              <a:t>Simple Subtitle 1</a:t>
            </a:r>
          </a:p>
        </p:txBody>
      </p:sp>
      <p:pic>
        <p:nvPicPr>
          <p:cNvPr id="6" name="Picture 5" descr="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828800"/>
            <a:ext cx="3039894" cy="4572000"/>
          </a:xfrm>
          <a:prstGeom prst="rect">
            <a:avLst/>
          </a:prstGeom>
        </p:spPr>
      </p:pic>
      <p:pic>
        <p:nvPicPr>
          <p:cNvPr id="7" name="Picture 6" descr="nike_bla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828800"/>
            <a:ext cx="1280883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828800" y="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/>
            </a:pPr>
            <a:r>
              <a:t>Simple Title 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91440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/>
            </a:pPr>
            <a:r>
              <a:t>Simple Subtitle 2</a:t>
            </a:r>
          </a:p>
        </p:txBody>
      </p:sp>
      <p:pic>
        <p:nvPicPr>
          <p:cNvPr id="6" name="Picture 5" descr="imag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828800"/>
            <a:ext cx="3047717" cy="4572000"/>
          </a:xfrm>
          <a:prstGeom prst="rect">
            <a:avLst/>
          </a:prstGeom>
        </p:spPr>
      </p:pic>
      <p:pic>
        <p:nvPicPr>
          <p:cNvPr id="7" name="Picture 6" descr="nike_bla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828800"/>
            <a:ext cx="1280883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828800" y="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/>
            </a:pPr>
            <a:r>
              <a:t>Simple Title 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91440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/>
            </a:pPr>
            <a:r>
              <a:t>Simple Subtitle 3</a:t>
            </a:r>
          </a:p>
        </p:txBody>
      </p:sp>
      <p:pic>
        <p:nvPicPr>
          <p:cNvPr id="6" name="Picture 5" descr="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828800"/>
            <a:ext cx="6848892" cy="4572000"/>
          </a:xfrm>
          <a:prstGeom prst="rect">
            <a:avLst/>
          </a:prstGeom>
        </p:spPr>
      </p:pic>
      <p:pic>
        <p:nvPicPr>
          <p:cNvPr id="7" name="Picture 6" descr="nike_bla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828800"/>
            <a:ext cx="1280883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828800" y="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/>
            </a:pPr>
            <a:r>
              <a:t>Simple Title 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91440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/>
            </a:pPr>
            <a:r>
              <a:t>Simple Subtitle 4</a:t>
            </a:r>
          </a:p>
        </p:txBody>
      </p:sp>
      <p:pic>
        <p:nvPicPr>
          <p:cNvPr id="6" name="Picture 5" descr="image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828800"/>
            <a:ext cx="3048000" cy="4572000"/>
          </a:xfrm>
          <a:prstGeom prst="rect">
            <a:avLst/>
          </a:prstGeom>
        </p:spPr>
      </p:pic>
      <p:pic>
        <p:nvPicPr>
          <p:cNvPr id="7" name="Picture 6" descr="nike_bla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828800"/>
            <a:ext cx="1280883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828800" y="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/>
            </a:pPr>
            <a:r>
              <a:t> Simple Title 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91440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/>
            </a:pPr>
            <a:r>
              <a:t>Simple Subtitle 5</a:t>
            </a:r>
          </a:p>
        </p:txBody>
      </p:sp>
      <p:pic>
        <p:nvPicPr>
          <p:cNvPr id="6" name="Picture 5" descr="image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828800"/>
            <a:ext cx="6847930" cy="4572000"/>
          </a:xfrm>
          <a:prstGeom prst="rect">
            <a:avLst/>
          </a:prstGeom>
        </p:spPr>
      </p:pic>
      <p:pic>
        <p:nvPicPr>
          <p:cNvPr id="7" name="Picture 6" descr="nike_bla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828800"/>
            <a:ext cx="1280883" cy="457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